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Cousine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9" roundtripDataSignature="AMtx7mhCcBAxm3vG+UbDTWpdxO0uRBcCK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Cousine-regular.fntdata"/><Relationship Id="rId14" Type="http://schemas.openxmlformats.org/officeDocument/2006/relationships/slide" Target="slides/slide10.xml"/><Relationship Id="rId17" Type="http://schemas.openxmlformats.org/officeDocument/2006/relationships/font" Target="fonts/Cousine-italic.fntdata"/><Relationship Id="rId16" Type="http://schemas.openxmlformats.org/officeDocument/2006/relationships/font" Target="fonts/Cousine-bold.fntdata"/><Relationship Id="rId5" Type="http://schemas.openxmlformats.org/officeDocument/2006/relationships/slide" Target="slides/slide1.xml"/><Relationship Id="rId19" Type="http://customschemas.google.com/relationships/presentationmetadata" Target="metadata"/><Relationship Id="rId6" Type="http://schemas.openxmlformats.org/officeDocument/2006/relationships/slide" Target="slides/slide2.xml"/><Relationship Id="rId18" Type="http://schemas.openxmlformats.org/officeDocument/2006/relationships/font" Target="fonts/Cousine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25132ffe98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125132ffe9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25132ffe98_0_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g125132ffe9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25132ffe98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g125132ffe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25132ffe98_0_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g125132ffe98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263a91e943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263a91e94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1"/>
          <p:cNvSpPr txBox="1"/>
          <p:nvPr>
            <p:ph type="ctrTitle"/>
          </p:nvPr>
        </p:nvSpPr>
        <p:spPr>
          <a:xfrm>
            <a:off x="914400" y="2980864"/>
            <a:ext cx="72126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" name="Google Shape;13;p41"/>
          <p:cNvSpPr/>
          <p:nvPr/>
        </p:nvSpPr>
        <p:spPr>
          <a:xfrm rot="5400000">
            <a:off x="4527177" y="744699"/>
            <a:ext cx="92588" cy="7106862"/>
          </a:xfrm>
          <a:custGeom>
            <a:rect b="b" l="l" r="r" t="t"/>
            <a:pathLst>
              <a:path extrusionOk="0" h="91029" w="4938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cap="flat" cmpd="sng" w="952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4" name="Google Shape;14;p41"/>
          <p:cNvSpPr/>
          <p:nvPr/>
        </p:nvSpPr>
        <p:spPr>
          <a:xfrm rot="10800000">
            <a:off x="660998" y="3645100"/>
            <a:ext cx="1080000" cy="995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9525">
            <a:solidFill>
              <a:srgbClr val="FFFFFF"/>
            </a:solidFill>
            <a:prstDash val="dash"/>
            <a:round/>
            <a:headEnd len="sm" w="sm" type="triangle"/>
            <a:tailEnd len="sm" w="sm" type="triangl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" name="Google Shape;15;p41"/>
          <p:cNvCxnSpPr/>
          <p:nvPr/>
        </p:nvCxnSpPr>
        <p:spPr>
          <a:xfrm>
            <a:off x="8296743" y="2299856"/>
            <a:ext cx="0" cy="2075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triangle"/>
            <a:tailEnd len="sm" w="sm" type="triangle"/>
          </a:ln>
        </p:spPr>
      </p:cxnSp>
      <p:sp>
        <p:nvSpPr>
          <p:cNvPr id="16" name="Google Shape;16;p41"/>
          <p:cNvSpPr/>
          <p:nvPr/>
        </p:nvSpPr>
        <p:spPr>
          <a:xfrm rot="-5400000">
            <a:off x="4525702" y="-1293868"/>
            <a:ext cx="92588" cy="7106862"/>
          </a:xfrm>
          <a:custGeom>
            <a:rect b="b" l="l" r="r" t="t"/>
            <a:pathLst>
              <a:path extrusionOk="0" h="91029" w="4938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cap="flat" cmpd="sng" w="9525">
            <a:solidFill>
              <a:srgbClr val="FFFFFF"/>
            </a:solidFill>
            <a:prstDash val="dashDot"/>
            <a:miter lim="8000"/>
            <a:headEnd len="sm" w="sm" type="none"/>
            <a:tailEnd len="sm" w="sm" type="none"/>
          </a:ln>
        </p:spPr>
      </p:sp>
      <p:sp>
        <p:nvSpPr>
          <p:cNvPr id="17" name="Google Shape;17;p41"/>
          <p:cNvSpPr/>
          <p:nvPr/>
        </p:nvSpPr>
        <p:spPr>
          <a:xfrm>
            <a:off x="7216304" y="1888685"/>
            <a:ext cx="1395000" cy="12855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9525">
            <a:solidFill>
              <a:srgbClr val="FFFFFF"/>
            </a:solidFill>
            <a:prstDash val="dash"/>
            <a:round/>
            <a:headEnd len="sm" w="sm" type="triangle"/>
            <a:tailEnd len="sm" w="sm" type="triangl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2"/>
          <p:cNvSpPr txBox="1"/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0" name="Google Shape;20;p42"/>
          <p:cNvSpPr txBox="1"/>
          <p:nvPr>
            <p:ph idx="1" type="body"/>
          </p:nvPr>
        </p:nvSpPr>
        <p:spPr>
          <a:xfrm>
            <a:off x="420778" y="1239803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1" name="Google Shape;21;p42"/>
          <p:cNvSpPr txBox="1"/>
          <p:nvPr>
            <p:ph idx="2" type="body"/>
          </p:nvPr>
        </p:nvSpPr>
        <p:spPr>
          <a:xfrm>
            <a:off x="4731381" y="1239803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2" name="Google Shape;22;p42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3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4"/>
          <p:cNvSpPr/>
          <p:nvPr/>
        </p:nvSpPr>
        <p:spPr>
          <a:xfrm rot="5400000">
            <a:off x="4527177" y="-550510"/>
            <a:ext cx="92588" cy="7106862"/>
          </a:xfrm>
          <a:custGeom>
            <a:rect b="b" l="l" r="r" t="t"/>
            <a:pathLst>
              <a:path extrusionOk="0" h="91029" w="4938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cap="flat" cmpd="sng" w="952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27" name="Google Shape;27;p44"/>
          <p:cNvSpPr/>
          <p:nvPr/>
        </p:nvSpPr>
        <p:spPr>
          <a:xfrm rot="-5400000">
            <a:off x="695075" y="986571"/>
            <a:ext cx="995100" cy="10662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9525">
            <a:solidFill>
              <a:srgbClr val="FFFFFF"/>
            </a:solidFill>
            <a:prstDash val="dash"/>
            <a:round/>
            <a:headEnd len="sm" w="sm" type="triangle"/>
            <a:tailEnd len="sm" w="sm" type="triangl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" name="Google Shape;28;p44"/>
          <p:cNvCxnSpPr/>
          <p:nvPr/>
        </p:nvCxnSpPr>
        <p:spPr>
          <a:xfrm>
            <a:off x="8365300" y="1345300"/>
            <a:ext cx="0" cy="1696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triangle"/>
            <a:tailEnd len="sm" w="sm" type="triangle"/>
          </a:ln>
        </p:spPr>
      </p:cxnSp>
      <p:sp>
        <p:nvSpPr>
          <p:cNvPr id="29" name="Google Shape;29;p44"/>
          <p:cNvSpPr/>
          <p:nvPr/>
        </p:nvSpPr>
        <p:spPr>
          <a:xfrm rot="-5400000">
            <a:off x="4525702" y="-2134011"/>
            <a:ext cx="92588" cy="7106862"/>
          </a:xfrm>
          <a:custGeom>
            <a:rect b="b" l="l" r="r" t="t"/>
            <a:pathLst>
              <a:path extrusionOk="0" h="91029" w="4938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cap="flat" cmpd="sng" w="9525">
            <a:solidFill>
              <a:srgbClr val="FFFFFF"/>
            </a:solidFill>
            <a:prstDash val="dashDot"/>
            <a:miter lim="8000"/>
            <a:headEnd len="sm" w="sm" type="none"/>
            <a:tailEnd len="sm" w="sm" type="none"/>
          </a:ln>
        </p:spPr>
      </p:sp>
      <p:sp>
        <p:nvSpPr>
          <p:cNvPr id="30" name="Google Shape;30;p44"/>
          <p:cNvSpPr/>
          <p:nvPr/>
        </p:nvSpPr>
        <p:spPr>
          <a:xfrm rot="5400000">
            <a:off x="7048175" y="2866905"/>
            <a:ext cx="1285500" cy="13773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9525">
            <a:solidFill>
              <a:srgbClr val="FFFFFF"/>
            </a:solidFill>
            <a:prstDash val="dash"/>
            <a:round/>
            <a:headEnd len="sm" w="sm" type="triangle"/>
            <a:tailEnd len="sm" w="sm" type="triangl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44"/>
          <p:cNvSpPr txBox="1"/>
          <p:nvPr>
            <p:ph type="ctrTitle"/>
          </p:nvPr>
        </p:nvSpPr>
        <p:spPr>
          <a:xfrm>
            <a:off x="921200" y="1509206"/>
            <a:ext cx="72057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32" name="Google Shape;32;p44"/>
          <p:cNvSpPr txBox="1"/>
          <p:nvPr>
            <p:ph idx="1" type="subTitle"/>
          </p:nvPr>
        </p:nvSpPr>
        <p:spPr>
          <a:xfrm>
            <a:off x="4698564" y="3108819"/>
            <a:ext cx="354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3" name="Google Shape;33;p44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5"/>
          <p:cNvSpPr txBox="1"/>
          <p:nvPr>
            <p:ph idx="1" type="body"/>
          </p:nvPr>
        </p:nvSpPr>
        <p:spPr>
          <a:xfrm>
            <a:off x="1413600" y="2466600"/>
            <a:ext cx="63168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▪"/>
              <a:defRPr b="1" sz="2400"/>
            </a:lvl1pPr>
            <a:lvl2pPr indent="-3810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  <a:defRPr b="1"/>
            </a:lvl2pPr>
            <a:lvl3pPr indent="-3810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b="1"/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b="1" sz="2400"/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b="1" sz="2400"/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b="1" sz="2400"/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b="1" sz="2400"/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b="1" sz="2400"/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b="1" sz="2400"/>
            </a:lvl9pPr>
          </a:lstStyle>
          <a:p/>
        </p:txBody>
      </p:sp>
      <p:grpSp>
        <p:nvGrpSpPr>
          <p:cNvPr id="36" name="Google Shape;36;p45"/>
          <p:cNvGrpSpPr/>
          <p:nvPr/>
        </p:nvGrpSpPr>
        <p:grpSpPr>
          <a:xfrm>
            <a:off x="3954441" y="1078293"/>
            <a:ext cx="1212106" cy="1158543"/>
            <a:chOff x="3754950" y="1132925"/>
            <a:chExt cx="1580939" cy="1544725"/>
          </a:xfrm>
        </p:grpSpPr>
        <p:sp>
          <p:nvSpPr>
            <p:cNvPr id="37" name="Google Shape;37;p45"/>
            <p:cNvSpPr/>
            <p:nvPr/>
          </p:nvSpPr>
          <p:spPr>
            <a:xfrm>
              <a:off x="3907350" y="1285321"/>
              <a:ext cx="1329300" cy="1329300"/>
            </a:xfrm>
            <a:prstGeom prst="ellipse">
              <a:avLst/>
            </a:prstGeom>
            <a:noFill/>
            <a:ln cap="flat" cmpd="sng" w="9525">
              <a:solidFill>
                <a:srgbClr val="FFFFF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45"/>
            <p:cNvSpPr/>
            <p:nvPr/>
          </p:nvSpPr>
          <p:spPr>
            <a:xfrm rot="-5400000">
              <a:off x="3754950" y="1132925"/>
              <a:ext cx="1480500" cy="14805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9525">
              <a:solidFill>
                <a:srgbClr val="FFFFFF"/>
              </a:solidFill>
              <a:prstDash val="dash"/>
              <a:round/>
              <a:headEnd len="sm" w="sm" type="triangle"/>
              <a:tailEnd len="sm" w="sm" type="triangl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9" name="Google Shape;39;p45"/>
            <p:cNvCxnSpPr>
              <a:endCxn id="37" idx="1"/>
            </p:cNvCxnSpPr>
            <p:nvPr/>
          </p:nvCxnSpPr>
          <p:spPr>
            <a:xfrm>
              <a:off x="3890221" y="1267892"/>
              <a:ext cx="211800" cy="212100"/>
            </a:xfrm>
            <a:prstGeom prst="straightConnector1">
              <a:avLst/>
            </a:prstGeom>
            <a:noFill/>
            <a:ln cap="flat" cmpd="sng" w="9525">
              <a:solidFill>
                <a:srgbClr val="FFFFFF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40" name="Google Shape;40;p45"/>
            <p:cNvCxnSpPr/>
            <p:nvPr/>
          </p:nvCxnSpPr>
          <p:spPr>
            <a:xfrm>
              <a:off x="5335889" y="1276425"/>
              <a:ext cx="0" cy="1393500"/>
            </a:xfrm>
            <a:prstGeom prst="straightConnector1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triangle"/>
              <a:tailEnd len="sm" w="sm" type="triangle"/>
            </a:ln>
          </p:spPr>
        </p:cxnSp>
        <p:sp>
          <p:nvSpPr>
            <p:cNvPr id="41" name="Google Shape;41;p45"/>
            <p:cNvSpPr/>
            <p:nvPr/>
          </p:nvSpPr>
          <p:spPr>
            <a:xfrm>
              <a:off x="4222975" y="1683233"/>
              <a:ext cx="698050" cy="549925"/>
            </a:xfrm>
            <a:prstGeom prst="rect">
              <a:avLst/>
            </a:prstGeom>
          </p:spPr>
          <p:txBody>
            <a:bodyPr>
              <a:prstTxWarp prst="textPlain"/>
            </a:bodyPr>
            <a:lstStyle/>
            <a:p>
              <a:pPr lvl="0" algn="ctr"/>
              <a:r>
                <a:rPr b="1" i="0">
                  <a:ln cap="flat" cmpd="sng" w="19050">
                    <a:solidFill>
                      <a:srgbClr val="FFFFF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  <a:noFill/>
                  <a:latin typeface="Arial"/>
                </a:rPr>
                <a:t>“</a:t>
              </a:r>
            </a:p>
          </p:txBody>
        </p:sp>
        <p:cxnSp>
          <p:nvCxnSpPr>
            <p:cNvPr id="42" name="Google Shape;42;p45"/>
            <p:cNvCxnSpPr>
              <a:stCxn id="37" idx="5"/>
            </p:cNvCxnSpPr>
            <p:nvPr/>
          </p:nvCxnSpPr>
          <p:spPr>
            <a:xfrm>
              <a:off x="5041979" y="2419950"/>
              <a:ext cx="253800" cy="257700"/>
            </a:xfrm>
            <a:prstGeom prst="straightConnector1">
              <a:avLst/>
            </a:prstGeom>
            <a:noFill/>
            <a:ln cap="flat" cmpd="sng" w="9525">
              <a:solidFill>
                <a:srgbClr val="FFFFFF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43" name="Google Shape;43;p45"/>
            <p:cNvCxnSpPr/>
            <p:nvPr/>
          </p:nvCxnSpPr>
          <p:spPr>
            <a:xfrm>
              <a:off x="4244700" y="1591869"/>
              <a:ext cx="654600" cy="0"/>
            </a:xfrm>
            <a:prstGeom prst="straightConnector1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triangle"/>
              <a:tailEnd len="sm" w="sm" type="triangle"/>
            </a:ln>
          </p:spPr>
        </p:cxnSp>
      </p:grpSp>
      <p:sp>
        <p:nvSpPr>
          <p:cNvPr id="44" name="Google Shape;44;p45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6"/>
          <p:cNvSpPr txBox="1"/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7" name="Google Shape;47;p46"/>
          <p:cNvSpPr txBox="1"/>
          <p:nvPr>
            <p:ph idx="1" type="body"/>
          </p:nvPr>
        </p:nvSpPr>
        <p:spPr>
          <a:xfrm>
            <a:off x="343225" y="1125000"/>
            <a:ext cx="8290800" cy="3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810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48" name="Google Shape;48;p46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7"/>
          <p:cNvSpPr txBox="1"/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1" name="Google Shape;51;p47"/>
          <p:cNvSpPr txBox="1"/>
          <p:nvPr>
            <p:ph idx="1" type="body"/>
          </p:nvPr>
        </p:nvSpPr>
        <p:spPr>
          <a:xfrm>
            <a:off x="457200" y="1234143"/>
            <a:ext cx="2631900" cy="33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52" name="Google Shape;52;p47"/>
          <p:cNvSpPr txBox="1"/>
          <p:nvPr>
            <p:ph idx="2" type="body"/>
          </p:nvPr>
        </p:nvSpPr>
        <p:spPr>
          <a:xfrm>
            <a:off x="3223964" y="1234143"/>
            <a:ext cx="2631900" cy="33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53" name="Google Shape;53;p47"/>
          <p:cNvSpPr txBox="1"/>
          <p:nvPr>
            <p:ph idx="3" type="body"/>
          </p:nvPr>
        </p:nvSpPr>
        <p:spPr>
          <a:xfrm>
            <a:off x="5990727" y="1234143"/>
            <a:ext cx="2631900" cy="33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54" name="Google Shape;54;p47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48"/>
          <p:cNvSpPr txBox="1"/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" name="Google Shape;57;p48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60" name="Google Shape;60;p49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9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40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116" y="0"/>
            <a:ext cx="914176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40"/>
          <p:cNvSpPr/>
          <p:nvPr/>
        </p:nvSpPr>
        <p:spPr>
          <a:xfrm>
            <a:off x="91700" y="96300"/>
            <a:ext cx="8966100" cy="49452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40"/>
          <p:cNvSpPr txBox="1"/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b="0" i="0" sz="2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b="0" i="0" sz="2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b="0" i="0" sz="2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b="0" i="0" sz="2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b="0" i="0" sz="2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b="0" i="0" sz="2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b="0" i="0" sz="2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b="0" i="0" sz="2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b="0" i="0" sz="2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/>
        </p:txBody>
      </p:sp>
      <p:sp>
        <p:nvSpPr>
          <p:cNvPr id="9" name="Google Shape;9;p40"/>
          <p:cNvSpPr txBox="1"/>
          <p:nvPr>
            <p:ph idx="1" type="body"/>
          </p:nvPr>
        </p:nvSpPr>
        <p:spPr>
          <a:xfrm>
            <a:off x="457200" y="1125000"/>
            <a:ext cx="8229600" cy="3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▪"/>
              <a:defRPr b="0" i="0" sz="24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▫"/>
              <a:defRPr b="0" i="0" sz="24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b="0" i="0" sz="24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●"/>
              <a:defRPr b="0" i="0" sz="24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○"/>
              <a:defRPr b="0" i="0" sz="24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b="0" i="0" sz="24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●"/>
              <a:defRPr b="0" i="0" sz="24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○"/>
              <a:defRPr b="0" i="0" sz="24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b="0" i="0" sz="24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/>
        </p:txBody>
      </p:sp>
      <p:sp>
        <p:nvSpPr>
          <p:cNvPr id="10" name="Google Shape;10;p40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x4mSWKOd9Abzk66RTkGCcui5FnBLvkzz/view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"/>
          <p:cNvSpPr txBox="1"/>
          <p:nvPr>
            <p:ph type="ctrTitle"/>
          </p:nvPr>
        </p:nvSpPr>
        <p:spPr>
          <a:xfrm>
            <a:off x="914400" y="2980864"/>
            <a:ext cx="72126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Procedural Terrain Generation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idx="4294967295" type="ctrTitle"/>
          </p:nvPr>
        </p:nvSpPr>
        <p:spPr>
          <a:xfrm>
            <a:off x="878657" y="1440025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</a:pPr>
            <a:r>
              <a:rPr b="1" i="0" lang="en" sz="6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Thanks!</a:t>
            </a:r>
            <a:endParaRPr b="1" i="0" sz="6000" u="none" cap="none" strike="noStrike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156" name="Google Shape;156;p23"/>
          <p:cNvSpPr txBox="1"/>
          <p:nvPr>
            <p:ph idx="4294967295" type="subTitle"/>
          </p:nvPr>
        </p:nvSpPr>
        <p:spPr>
          <a:xfrm>
            <a:off x="878657" y="2444295"/>
            <a:ext cx="65937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None/>
            </a:pPr>
            <a:r>
              <a:rPr b="0" i="0" lang="en" sz="36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ANY QUESTIONS?</a:t>
            </a:r>
            <a:endParaRPr b="0" i="0" sz="3600" u="none" cap="none" strike="noStrike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157" name="Google Shape;157;p23"/>
          <p:cNvSpPr txBox="1"/>
          <p:nvPr>
            <p:ph idx="4294967295" type="body"/>
          </p:nvPr>
        </p:nvSpPr>
        <p:spPr>
          <a:xfrm>
            <a:off x="909500" y="3160274"/>
            <a:ext cx="3711300" cy="9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 sz="1800"/>
              <a:t>You can find me at: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 sz="1800"/>
              <a:t>campos72@purdue.edu</a:t>
            </a:r>
            <a:endParaRPr sz="1800"/>
          </a:p>
        </p:txBody>
      </p:sp>
      <p:sp>
        <p:nvSpPr>
          <p:cNvPr id="158" name="Google Shape;158;p23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2"/>
          <p:cNvSpPr txBox="1"/>
          <p:nvPr>
            <p:ph idx="4294967295" type="body"/>
          </p:nvPr>
        </p:nvSpPr>
        <p:spPr>
          <a:xfrm>
            <a:off x="410900" y="362950"/>
            <a:ext cx="3945000" cy="14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b="1" lang="en"/>
              <a:t>Project Demo</a:t>
            </a:r>
            <a:endParaRPr sz="1800"/>
          </a:p>
          <a:p>
            <a:pPr indent="-3556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</a:pPr>
            <a:r>
              <a:rPr lang="en" sz="2000"/>
              <a:t>Desktop Application</a:t>
            </a:r>
            <a:endParaRPr sz="2000"/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</a:pPr>
            <a:r>
              <a:rPr lang="en" sz="2000"/>
              <a:t>Noise Map</a:t>
            </a:r>
            <a:endParaRPr sz="2000"/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</a:pPr>
            <a:r>
              <a:rPr lang="en" sz="2000"/>
              <a:t>Color Map</a:t>
            </a:r>
            <a:endParaRPr sz="2000"/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</a:pPr>
            <a:r>
              <a:rPr lang="en" sz="2000"/>
              <a:t>Mesh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▪"/>
            </a:pPr>
            <a:r>
              <a:rPr lang="en" sz="2000"/>
              <a:t>Generate </a:t>
            </a:r>
            <a:r>
              <a:rPr lang="en" sz="2000"/>
              <a:t>Controlled</a:t>
            </a:r>
            <a:r>
              <a:rPr lang="en" sz="2000"/>
              <a:t> Procedural Terrain</a:t>
            </a:r>
            <a:endParaRPr sz="2000"/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</a:pPr>
            <a:r>
              <a:rPr lang="en" sz="2000"/>
              <a:t>Noise Settings</a:t>
            </a:r>
            <a:endParaRPr sz="2000"/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</a:pPr>
            <a:r>
              <a:rPr lang="en" sz="2000"/>
              <a:t>Mesh Settings</a:t>
            </a:r>
            <a:endParaRPr sz="2000"/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</a:pPr>
            <a:r>
              <a:rPr lang="en" sz="2000"/>
              <a:t>Texture Settings</a:t>
            </a:r>
            <a:endParaRPr sz="2000"/>
          </a:p>
        </p:txBody>
      </p:sp>
      <p:sp>
        <p:nvSpPr>
          <p:cNvPr id="71" name="Google Shape;71;p22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2" name="Google Shape;72;p22"/>
          <p:cNvPicPr preferRelativeResize="0"/>
          <p:nvPr/>
        </p:nvPicPr>
        <p:blipFill rotWithShape="1">
          <a:blip r:embed="rId3">
            <a:alphaModFix/>
          </a:blip>
          <a:srcRect b="0" l="53501" r="0" t="75499"/>
          <a:stretch/>
        </p:blipFill>
        <p:spPr>
          <a:xfrm>
            <a:off x="4499675" y="1213550"/>
            <a:ext cx="4019376" cy="2579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" name="Google Shape;73;p22"/>
          <p:cNvGrpSpPr/>
          <p:nvPr/>
        </p:nvGrpSpPr>
        <p:grpSpPr>
          <a:xfrm>
            <a:off x="3945500" y="1066711"/>
            <a:ext cx="5139149" cy="3010262"/>
            <a:chOff x="3488300" y="1066711"/>
            <a:chExt cx="5139149" cy="3010262"/>
          </a:xfrm>
        </p:grpSpPr>
        <p:sp>
          <p:nvSpPr>
            <p:cNvPr id="74" name="Google Shape;74;p22"/>
            <p:cNvSpPr/>
            <p:nvPr/>
          </p:nvSpPr>
          <p:spPr>
            <a:xfrm>
              <a:off x="3908466" y="1066711"/>
              <a:ext cx="4297037" cy="2876265"/>
            </a:xfrm>
            <a:custGeom>
              <a:rect b="b" l="l" r="r" t="t"/>
              <a:pathLst>
                <a:path extrusionOk="0" h="3454973" w="5161606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22"/>
            <p:cNvSpPr/>
            <p:nvPr/>
          </p:nvSpPr>
          <p:spPr>
            <a:xfrm>
              <a:off x="3488300" y="3997737"/>
              <a:ext cx="5139149" cy="79236"/>
            </a:xfrm>
            <a:custGeom>
              <a:rect b="b" l="l" r="r" t="t"/>
              <a:pathLst>
                <a:path extrusionOk="0" h="95178" w="6173152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22"/>
            <p:cNvSpPr/>
            <p:nvPr/>
          </p:nvSpPr>
          <p:spPr>
            <a:xfrm>
              <a:off x="3488300" y="3934363"/>
              <a:ext cx="5138357" cy="63388"/>
            </a:xfrm>
            <a:custGeom>
              <a:rect b="b" l="l" r="r" t="t"/>
              <a:pathLst>
                <a:path extrusionOk="0" h="76142" w="617220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14510"/>
              </a:srgbClr>
            </a:solidFill>
            <a:ln cap="flat" cmpd="sng" w="9525">
              <a:solidFill>
                <a:srgbClr val="0B539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22"/>
            <p:cNvSpPr/>
            <p:nvPr/>
          </p:nvSpPr>
          <p:spPr>
            <a:xfrm>
              <a:off x="5676334" y="3934363"/>
              <a:ext cx="752515" cy="39618"/>
            </a:xfrm>
            <a:custGeom>
              <a:rect b="b" l="l" r="r" t="t"/>
              <a:pathLst>
                <a:path extrusionOk="0" h="47589" w="903922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78" name="Google Shape;7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9675" y="1213550"/>
            <a:ext cx="3979200" cy="223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84200" y="4170475"/>
            <a:ext cx="2253850" cy="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22"/>
          <p:cNvPicPr preferRelativeResize="0"/>
          <p:nvPr/>
        </p:nvPicPr>
        <p:blipFill rotWithShape="1">
          <a:blip r:embed="rId5">
            <a:alphaModFix/>
          </a:blip>
          <a:srcRect b="22239" l="0" r="0" t="0"/>
          <a:stretch/>
        </p:blipFill>
        <p:spPr>
          <a:xfrm>
            <a:off x="5040100" y="91151"/>
            <a:ext cx="2948700" cy="97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/>
          <p:cNvSpPr txBox="1"/>
          <p:nvPr>
            <p:ph type="ctrTitle"/>
          </p:nvPr>
        </p:nvSpPr>
        <p:spPr>
          <a:xfrm>
            <a:off x="921200" y="1284978"/>
            <a:ext cx="72057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6000">
                <a:solidFill>
                  <a:schemeClr val="accent3"/>
                </a:solidFill>
              </a:rPr>
              <a:t>1</a:t>
            </a:r>
            <a:endParaRPr sz="60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Noise Settings</a:t>
            </a:r>
            <a:endParaRPr/>
          </a:p>
        </p:txBody>
      </p:sp>
      <p:sp>
        <p:nvSpPr>
          <p:cNvPr id="86" name="Google Shape;86;p4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/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Noise Settings: Perlin Noise</a:t>
            </a:r>
            <a:endParaRPr/>
          </a:p>
        </p:txBody>
      </p:sp>
      <p:sp>
        <p:nvSpPr>
          <p:cNvPr id="92" name="Google Shape;92;p2"/>
          <p:cNvSpPr txBox="1"/>
          <p:nvPr/>
        </p:nvSpPr>
        <p:spPr>
          <a:xfrm>
            <a:off x="457200" y="983600"/>
            <a:ext cx="8591100" cy="16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Char char="▪"/>
            </a:pPr>
            <a:r>
              <a:rPr lang="en"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Number of Octaves		</a:t>
            </a:r>
            <a:r>
              <a:rPr lang="en"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Layers of noise</a:t>
            </a:r>
            <a:endParaRPr sz="2000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Char char="▪"/>
            </a:pPr>
            <a:r>
              <a:rPr lang="en"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Lacunarity				Increase of frequency per layer</a:t>
            </a:r>
            <a:endParaRPr sz="2000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Char char="▪"/>
            </a:pPr>
            <a:r>
              <a:rPr lang="en"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Persistance				Decrease of amplitude per layer</a:t>
            </a:r>
            <a:endParaRPr sz="2000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93" name="Google Shape;93;p2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4" name="Google Shape;94;p2"/>
          <p:cNvPicPr preferRelativeResize="0"/>
          <p:nvPr/>
        </p:nvPicPr>
        <p:blipFill rotWithShape="1">
          <a:blip r:embed="rId3">
            <a:alphaModFix/>
          </a:blip>
          <a:srcRect b="49791" l="0" r="0" t="0"/>
          <a:stretch/>
        </p:blipFill>
        <p:spPr>
          <a:xfrm>
            <a:off x="3030575" y="2407322"/>
            <a:ext cx="5362961" cy="19262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"/>
          <p:cNvSpPr/>
          <p:nvPr/>
        </p:nvSpPr>
        <p:spPr>
          <a:xfrm>
            <a:off x="3658425" y="1079400"/>
            <a:ext cx="550500" cy="362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2774600" y="1514325"/>
            <a:ext cx="1434300" cy="362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2"/>
          <p:cNvSpPr/>
          <p:nvPr/>
        </p:nvSpPr>
        <p:spPr>
          <a:xfrm>
            <a:off x="2774600" y="1948813"/>
            <a:ext cx="1434300" cy="362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"/>
          <p:cNvSpPr/>
          <p:nvPr/>
        </p:nvSpPr>
        <p:spPr>
          <a:xfrm flipH="1">
            <a:off x="2758075" y="2407325"/>
            <a:ext cx="268200" cy="1661400"/>
          </a:xfrm>
          <a:prstGeom prst="rightBracket">
            <a:avLst>
              <a:gd fmla="val 8333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"/>
          <p:cNvSpPr txBox="1"/>
          <p:nvPr/>
        </p:nvSpPr>
        <p:spPr>
          <a:xfrm>
            <a:off x="925150" y="2970225"/>
            <a:ext cx="1960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Amplitud</a:t>
            </a:r>
            <a:endParaRPr sz="2000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(Influence)</a:t>
            </a:r>
            <a:endParaRPr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100" name="Google Shape;100;p2"/>
          <p:cNvSpPr/>
          <p:nvPr/>
        </p:nvSpPr>
        <p:spPr>
          <a:xfrm flipH="1" rot="-5400000">
            <a:off x="5626325" y="1472825"/>
            <a:ext cx="268200" cy="5459700"/>
          </a:xfrm>
          <a:prstGeom prst="rightBracket">
            <a:avLst>
              <a:gd fmla="val 8333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"/>
          <p:cNvSpPr txBox="1"/>
          <p:nvPr/>
        </p:nvSpPr>
        <p:spPr>
          <a:xfrm>
            <a:off x="4731950" y="4303475"/>
            <a:ext cx="1960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Frequency</a:t>
            </a:r>
            <a:endParaRPr sz="2000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(Detail)</a:t>
            </a:r>
            <a:endParaRPr>
              <a:latin typeface="Cousine"/>
              <a:ea typeface="Cousine"/>
              <a:cs typeface="Cousine"/>
              <a:sym typeface="Cousin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25132ffe98_0_5"/>
          <p:cNvSpPr txBox="1"/>
          <p:nvPr>
            <p:ph type="ctrTitle"/>
          </p:nvPr>
        </p:nvSpPr>
        <p:spPr>
          <a:xfrm>
            <a:off x="921200" y="1284978"/>
            <a:ext cx="72057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6000">
                <a:solidFill>
                  <a:schemeClr val="accent3"/>
                </a:solidFill>
              </a:rPr>
              <a:t>2</a:t>
            </a:r>
            <a:endParaRPr sz="60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Mesh Settings</a:t>
            </a:r>
            <a:endParaRPr/>
          </a:p>
        </p:txBody>
      </p:sp>
      <p:sp>
        <p:nvSpPr>
          <p:cNvPr id="107" name="Google Shape;107;g125132ffe98_0_5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25132ffe98_0_25"/>
          <p:cNvSpPr txBox="1"/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Mesh</a:t>
            </a:r>
            <a:r>
              <a:rPr lang="en"/>
              <a:t> Settings</a:t>
            </a:r>
            <a:endParaRPr/>
          </a:p>
        </p:txBody>
      </p:sp>
      <p:sp>
        <p:nvSpPr>
          <p:cNvPr id="113" name="Google Shape;113;g125132ffe98_0_25"/>
          <p:cNvSpPr txBox="1"/>
          <p:nvPr/>
        </p:nvSpPr>
        <p:spPr>
          <a:xfrm>
            <a:off x="457200" y="983600"/>
            <a:ext cx="8591100" cy="16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Char char="▪"/>
            </a:pPr>
            <a:r>
              <a:rPr lang="en"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Normal Mode</a:t>
            </a:r>
            <a:endParaRPr sz="2000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  <a:p>
            <a:pPr indent="-3556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Char char="▫"/>
            </a:pPr>
            <a:r>
              <a:rPr lang="en"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Smooth Normals</a:t>
            </a:r>
            <a:endParaRPr sz="2000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  <a:p>
            <a:pPr indent="-3556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Char char="▫"/>
            </a:pPr>
            <a:r>
              <a:rPr lang="en"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Flat Normals</a:t>
            </a:r>
            <a:r>
              <a:rPr lang="en"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		</a:t>
            </a:r>
            <a:endParaRPr sz="2000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Char char="▪"/>
            </a:pPr>
            <a:r>
              <a:rPr lang="en"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Height Multiplier			</a:t>
            </a:r>
            <a:endParaRPr sz="2000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Char char="▪"/>
            </a:pPr>
            <a:r>
              <a:rPr lang="en"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Level of Detail				</a:t>
            </a:r>
            <a:endParaRPr sz="2000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114" name="Google Shape;114;g125132ffe98_0_25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5" name="Google Shape;115;g125132ffe98_0_25"/>
          <p:cNvGrpSpPr/>
          <p:nvPr/>
        </p:nvGrpSpPr>
        <p:grpSpPr>
          <a:xfrm>
            <a:off x="3296146" y="717219"/>
            <a:ext cx="5788737" cy="3359753"/>
            <a:chOff x="3945500" y="1066711"/>
            <a:chExt cx="5139149" cy="3010262"/>
          </a:xfrm>
        </p:grpSpPr>
        <p:pic>
          <p:nvPicPr>
            <p:cNvPr id="116" name="Google Shape;116;g125132ffe98_0_25"/>
            <p:cNvPicPr preferRelativeResize="0"/>
            <p:nvPr/>
          </p:nvPicPr>
          <p:blipFill rotWithShape="1">
            <a:blip r:embed="rId3">
              <a:alphaModFix/>
            </a:blip>
            <a:srcRect b="0" l="53501" r="0" t="75499"/>
            <a:stretch/>
          </p:blipFill>
          <p:spPr>
            <a:xfrm>
              <a:off x="4499675" y="1213550"/>
              <a:ext cx="4019376" cy="257977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17" name="Google Shape;117;g125132ffe98_0_25"/>
            <p:cNvGrpSpPr/>
            <p:nvPr/>
          </p:nvGrpSpPr>
          <p:grpSpPr>
            <a:xfrm>
              <a:off x="3945500" y="1066711"/>
              <a:ext cx="5139149" cy="3010262"/>
              <a:chOff x="3488300" y="1066711"/>
              <a:chExt cx="5139149" cy="3010262"/>
            </a:xfrm>
          </p:grpSpPr>
          <p:sp>
            <p:nvSpPr>
              <p:cNvPr id="118" name="Google Shape;118;g125132ffe98_0_25"/>
              <p:cNvSpPr/>
              <p:nvPr/>
            </p:nvSpPr>
            <p:spPr>
              <a:xfrm>
                <a:off x="3908466" y="1066711"/>
                <a:ext cx="4297037" cy="2876265"/>
              </a:xfrm>
              <a:custGeom>
                <a:rect b="b" l="l" r="r" t="t"/>
                <a:pathLst>
                  <a:path extrusionOk="0" h="3454973" w="5161606">
                    <a:moveTo>
                      <a:pt x="4992053" y="0"/>
                    </a:moveTo>
                    <a:lnTo>
                      <a:pt x="170498" y="0"/>
                    </a:lnTo>
                    <a:cubicBezTo>
                      <a:pt x="76200" y="0"/>
                      <a:pt x="0" y="76143"/>
                      <a:pt x="0" y="170369"/>
                    </a:cubicBezTo>
                    <a:lnTo>
                      <a:pt x="0" y="3396915"/>
                    </a:lnTo>
                    <a:cubicBezTo>
                      <a:pt x="0" y="3429275"/>
                      <a:pt x="26670" y="3454973"/>
                      <a:pt x="58102" y="3454973"/>
                    </a:cubicBezTo>
                    <a:lnTo>
                      <a:pt x="5103495" y="3454973"/>
                    </a:lnTo>
                    <a:cubicBezTo>
                      <a:pt x="5135880" y="3454973"/>
                      <a:pt x="5161598" y="3428324"/>
                      <a:pt x="5161598" y="3396915"/>
                    </a:cubicBezTo>
                    <a:lnTo>
                      <a:pt x="5161598" y="170369"/>
                    </a:lnTo>
                    <a:cubicBezTo>
                      <a:pt x="5162550" y="76143"/>
                      <a:pt x="5086350" y="0"/>
                      <a:pt x="4992053" y="0"/>
                    </a:cubicBezTo>
                    <a:close/>
                    <a:moveTo>
                      <a:pt x="4981575" y="3245581"/>
                    </a:moveTo>
                    <a:lnTo>
                      <a:pt x="190500" y="3245581"/>
                    </a:lnTo>
                    <a:lnTo>
                      <a:pt x="190500" y="199874"/>
                    </a:lnTo>
                    <a:lnTo>
                      <a:pt x="4981575" y="199874"/>
                    </a:lnTo>
                    <a:lnTo>
                      <a:pt x="4981575" y="3245581"/>
                    </a:lnTo>
                    <a:close/>
                  </a:path>
                </a:pathLst>
              </a:custGeom>
              <a:solidFill>
                <a:srgbClr val="FFFFFF">
                  <a:alpha val="14510"/>
                </a:srgbClr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119;g125132ffe98_0_25"/>
              <p:cNvSpPr/>
              <p:nvPr/>
            </p:nvSpPr>
            <p:spPr>
              <a:xfrm>
                <a:off x="3488300" y="3997737"/>
                <a:ext cx="5139149" cy="79236"/>
              </a:xfrm>
              <a:custGeom>
                <a:rect b="b" l="l" r="r" t="t"/>
                <a:pathLst>
                  <a:path extrusionOk="0" h="95178" w="6173152">
                    <a:moveTo>
                      <a:pt x="0" y="0"/>
                    </a:moveTo>
                    <a:cubicBezTo>
                      <a:pt x="0" y="0"/>
                      <a:pt x="129540" y="95178"/>
                      <a:pt x="450533" y="95178"/>
                    </a:cubicBezTo>
                    <a:lnTo>
                      <a:pt x="5817870" y="95178"/>
                    </a:lnTo>
                    <a:cubicBezTo>
                      <a:pt x="5948363" y="95178"/>
                      <a:pt x="6173153" y="0"/>
                      <a:pt x="617315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14510"/>
                </a:srgbClr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120;g125132ffe98_0_25"/>
              <p:cNvSpPr/>
              <p:nvPr/>
            </p:nvSpPr>
            <p:spPr>
              <a:xfrm>
                <a:off x="3488300" y="3934363"/>
                <a:ext cx="5138357" cy="63388"/>
              </a:xfrm>
              <a:custGeom>
                <a:rect b="b" l="l" r="r" t="t"/>
                <a:pathLst>
                  <a:path extrusionOk="0" h="76142" w="6172200">
                    <a:moveTo>
                      <a:pt x="0" y="76143"/>
                    </a:moveTo>
                    <a:lnTo>
                      <a:pt x="6172200" y="76143"/>
                    </a:lnTo>
                    <a:lnTo>
                      <a:pt x="61722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14510"/>
                </a:srgbClr>
              </a:solidFill>
              <a:ln cap="flat" cmpd="sng" w="9525">
                <a:solidFill>
                  <a:srgbClr val="0B539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121;g125132ffe98_0_25"/>
              <p:cNvSpPr/>
              <p:nvPr/>
            </p:nvSpPr>
            <p:spPr>
              <a:xfrm>
                <a:off x="5676334" y="3934363"/>
                <a:ext cx="752515" cy="39618"/>
              </a:xfrm>
              <a:custGeom>
                <a:rect b="b" l="l" r="r" t="t"/>
                <a:pathLst>
                  <a:path extrusionOk="0" h="47589" w="903922">
                    <a:moveTo>
                      <a:pt x="0" y="0"/>
                    </a:moveTo>
                    <a:cubicBezTo>
                      <a:pt x="0" y="0"/>
                      <a:pt x="26670" y="47589"/>
                      <a:pt x="53340" y="47589"/>
                    </a:cubicBezTo>
                    <a:lnTo>
                      <a:pt x="850582" y="47589"/>
                    </a:lnTo>
                    <a:cubicBezTo>
                      <a:pt x="877253" y="47589"/>
                      <a:pt x="903922" y="0"/>
                      <a:pt x="90392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122" name="Google Shape;122;g125132ffe98_0_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499675" y="1213550"/>
              <a:ext cx="4019376" cy="226090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25132ffe98_0_0"/>
          <p:cNvSpPr txBox="1"/>
          <p:nvPr>
            <p:ph type="ctrTitle"/>
          </p:nvPr>
        </p:nvSpPr>
        <p:spPr>
          <a:xfrm>
            <a:off x="921200" y="1284978"/>
            <a:ext cx="72057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6000">
                <a:solidFill>
                  <a:schemeClr val="accent3"/>
                </a:solidFill>
              </a:rPr>
              <a:t>3</a:t>
            </a:r>
            <a:endParaRPr sz="6000">
              <a:solidFill>
                <a:schemeClr val="accent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Texture Settings</a:t>
            </a:r>
            <a:endParaRPr/>
          </a:p>
        </p:txBody>
      </p:sp>
      <p:sp>
        <p:nvSpPr>
          <p:cNvPr id="128" name="Google Shape;128;g125132ffe98_0_0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25132ffe98_0_49"/>
          <p:cNvSpPr txBox="1"/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Texture</a:t>
            </a:r>
            <a:r>
              <a:rPr lang="en"/>
              <a:t> Settings</a:t>
            </a:r>
            <a:endParaRPr/>
          </a:p>
        </p:txBody>
      </p:sp>
      <p:sp>
        <p:nvSpPr>
          <p:cNvPr id="134" name="Google Shape;134;g125132ffe98_0_49"/>
          <p:cNvSpPr txBox="1"/>
          <p:nvPr/>
        </p:nvSpPr>
        <p:spPr>
          <a:xfrm>
            <a:off x="457200" y="983600"/>
            <a:ext cx="8591100" cy="16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Char char="▪"/>
            </a:pPr>
            <a:r>
              <a:rPr lang="en"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Layered System</a:t>
            </a:r>
            <a:endParaRPr sz="2000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  <a:p>
            <a:pPr indent="-3556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Char char="▫"/>
            </a:pPr>
            <a:r>
              <a:rPr lang="en"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Start Height</a:t>
            </a:r>
            <a:endParaRPr sz="2000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  <a:p>
            <a:pPr indent="-3556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Char char="▫"/>
            </a:pPr>
            <a:r>
              <a:rPr lang="en"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Color</a:t>
            </a:r>
            <a:endParaRPr sz="2000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  <a:p>
            <a:pPr indent="-3556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Char char="▫"/>
            </a:pPr>
            <a:r>
              <a:rPr lang="en"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Color Strength</a:t>
            </a:r>
            <a:endParaRPr sz="2000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  <a:p>
            <a:pPr indent="-3556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Char char="▫"/>
            </a:pPr>
            <a:r>
              <a:rPr lang="en"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Blend Strength</a:t>
            </a:r>
            <a:endParaRPr sz="2000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  <a:p>
            <a:pPr indent="-3556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Char char="▫"/>
            </a:pPr>
            <a:r>
              <a:rPr lang="en"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Texture</a:t>
            </a:r>
            <a:endParaRPr sz="2000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135" name="Google Shape;135;g125132ffe98_0_49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6" name="Google Shape;136;g125132ffe98_0_49"/>
          <p:cNvPicPr preferRelativeResize="0"/>
          <p:nvPr/>
        </p:nvPicPr>
        <p:blipFill rotWithShape="1">
          <a:blip r:embed="rId3">
            <a:alphaModFix/>
          </a:blip>
          <a:srcRect b="0" l="53501" r="0" t="75499"/>
          <a:stretch/>
        </p:blipFill>
        <p:spPr>
          <a:xfrm>
            <a:off x="3920368" y="881106"/>
            <a:ext cx="4527427" cy="287928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g125132ffe98_0_49"/>
          <p:cNvSpPr/>
          <p:nvPr/>
        </p:nvSpPr>
        <p:spPr>
          <a:xfrm>
            <a:off x="3769421" y="717219"/>
            <a:ext cx="4840182" cy="3210199"/>
          </a:xfrm>
          <a:custGeom>
            <a:rect b="b" l="l" r="r" t="t"/>
            <a:pathLst>
              <a:path extrusionOk="0" h="3454973" w="5161606">
                <a:moveTo>
                  <a:pt x="4992053" y="0"/>
                </a:moveTo>
                <a:lnTo>
                  <a:pt x="170498" y="0"/>
                </a:lnTo>
                <a:cubicBezTo>
                  <a:pt x="76200" y="0"/>
                  <a:pt x="0" y="76143"/>
                  <a:pt x="0" y="170369"/>
                </a:cubicBezTo>
                <a:lnTo>
                  <a:pt x="0" y="3396915"/>
                </a:lnTo>
                <a:cubicBezTo>
                  <a:pt x="0" y="3429275"/>
                  <a:pt x="26670" y="3454973"/>
                  <a:pt x="58102" y="3454973"/>
                </a:cubicBezTo>
                <a:lnTo>
                  <a:pt x="5103495" y="3454973"/>
                </a:lnTo>
                <a:cubicBezTo>
                  <a:pt x="5135880" y="3454973"/>
                  <a:pt x="5161598" y="3428324"/>
                  <a:pt x="5161598" y="3396915"/>
                </a:cubicBezTo>
                <a:lnTo>
                  <a:pt x="5161598" y="170369"/>
                </a:lnTo>
                <a:cubicBezTo>
                  <a:pt x="5162550" y="76143"/>
                  <a:pt x="5086350" y="0"/>
                  <a:pt x="4992053" y="0"/>
                </a:cubicBezTo>
                <a:close/>
                <a:moveTo>
                  <a:pt x="4981575" y="3245581"/>
                </a:moveTo>
                <a:lnTo>
                  <a:pt x="190500" y="3245581"/>
                </a:lnTo>
                <a:lnTo>
                  <a:pt x="190500" y="199874"/>
                </a:lnTo>
                <a:lnTo>
                  <a:pt x="4981575" y="199874"/>
                </a:lnTo>
                <a:lnTo>
                  <a:pt x="4981575" y="3245581"/>
                </a:lnTo>
                <a:close/>
              </a:path>
            </a:pathLst>
          </a:custGeom>
          <a:solidFill>
            <a:srgbClr val="FFFFFF">
              <a:alpha val="14510"/>
            </a:srgbClr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g125132ffe98_0_49"/>
          <p:cNvSpPr/>
          <p:nvPr/>
        </p:nvSpPr>
        <p:spPr>
          <a:xfrm>
            <a:off x="3296146" y="3988537"/>
            <a:ext cx="5788737" cy="88435"/>
          </a:xfrm>
          <a:custGeom>
            <a:rect b="b" l="l" r="r" t="t"/>
            <a:pathLst>
              <a:path extrusionOk="0" h="95178" w="6173152">
                <a:moveTo>
                  <a:pt x="0" y="0"/>
                </a:moveTo>
                <a:cubicBezTo>
                  <a:pt x="0" y="0"/>
                  <a:pt x="129540" y="95178"/>
                  <a:pt x="450533" y="95178"/>
                </a:cubicBezTo>
                <a:lnTo>
                  <a:pt x="5817870" y="95178"/>
                </a:lnTo>
                <a:cubicBezTo>
                  <a:pt x="5948363" y="95178"/>
                  <a:pt x="6173153" y="0"/>
                  <a:pt x="6173153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4510"/>
            </a:srgbClr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g125132ffe98_0_49"/>
          <p:cNvSpPr/>
          <p:nvPr/>
        </p:nvSpPr>
        <p:spPr>
          <a:xfrm>
            <a:off x="3296146" y="3917805"/>
            <a:ext cx="5787845" cy="70748"/>
          </a:xfrm>
          <a:custGeom>
            <a:rect b="b" l="l" r="r" t="t"/>
            <a:pathLst>
              <a:path extrusionOk="0" h="76142" w="6172200">
                <a:moveTo>
                  <a:pt x="0" y="76143"/>
                </a:moveTo>
                <a:lnTo>
                  <a:pt x="6172200" y="76143"/>
                </a:lnTo>
                <a:lnTo>
                  <a:pt x="61722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14510"/>
            </a:srgbClr>
          </a:solidFill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g125132ffe98_0_49"/>
          <p:cNvSpPr/>
          <p:nvPr/>
        </p:nvSpPr>
        <p:spPr>
          <a:xfrm>
            <a:off x="5760747" y="3917805"/>
            <a:ext cx="847633" cy="44217"/>
          </a:xfrm>
          <a:custGeom>
            <a:rect b="b" l="l" r="r" t="t"/>
            <a:pathLst>
              <a:path extrusionOk="0" h="47589" w="903922">
                <a:moveTo>
                  <a:pt x="0" y="0"/>
                </a:moveTo>
                <a:cubicBezTo>
                  <a:pt x="0" y="0"/>
                  <a:pt x="26670" y="47589"/>
                  <a:pt x="53340" y="47589"/>
                </a:cubicBezTo>
                <a:lnTo>
                  <a:pt x="850582" y="47589"/>
                </a:lnTo>
                <a:cubicBezTo>
                  <a:pt x="877253" y="47589"/>
                  <a:pt x="903922" y="0"/>
                  <a:pt x="903922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1" name="Google Shape;141;g125132ffe98_0_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20375" y="907225"/>
            <a:ext cx="4527427" cy="25466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263a91e943_0_0"/>
          <p:cNvSpPr txBox="1"/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1263a91e943_0_0"/>
          <p:cNvSpPr txBox="1"/>
          <p:nvPr>
            <p:ph idx="1" type="body"/>
          </p:nvPr>
        </p:nvSpPr>
        <p:spPr>
          <a:xfrm>
            <a:off x="420778" y="1239803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1263a91e943_0_0"/>
          <p:cNvSpPr txBox="1"/>
          <p:nvPr>
            <p:ph idx="2" type="body"/>
          </p:nvPr>
        </p:nvSpPr>
        <p:spPr>
          <a:xfrm>
            <a:off x="4731381" y="1239803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1263a91e943_0_0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0" name="Google Shape;150;g1263a91e943_0_0" title="Presentation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Valentine template">
  <a:themeElements>
    <a:clrScheme name="Custom 347">
      <a:dk1>
        <a:srgbClr val="000000"/>
      </a:dk1>
      <a:lt1>
        <a:srgbClr val="FFFFFF"/>
      </a:lt1>
      <a:dk2>
        <a:srgbClr val="565F6F"/>
      </a:dk2>
      <a:lt2>
        <a:srgbClr val="DFE3E9"/>
      </a:lt2>
      <a:accent1>
        <a:srgbClr val="3D85C6"/>
      </a:accent1>
      <a:accent2>
        <a:srgbClr val="6FA8DC"/>
      </a:accent2>
      <a:accent3>
        <a:srgbClr val="9FC5E8"/>
      </a:accent3>
      <a:accent4>
        <a:srgbClr val="CFE2F3"/>
      </a:accent4>
      <a:accent5>
        <a:srgbClr val="D9D9D9"/>
      </a:accent5>
      <a:accent6>
        <a:srgbClr val="999999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